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5"/>
  </p:notesMasterIdLst>
  <p:sldIdLst>
    <p:sldId id="260" r:id="rId2"/>
    <p:sldId id="261" r:id="rId3"/>
    <p:sldId id="262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47" autoAdjust="0"/>
    <p:restoredTop sz="93796" autoAdjust="0"/>
  </p:normalViewPr>
  <p:slideViewPr>
    <p:cSldViewPr snapToGrid="0">
      <p:cViewPr varScale="1">
        <p:scale>
          <a:sx n="73" d="100"/>
          <a:sy n="73" d="100"/>
        </p:scale>
        <p:origin x="51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56B87A-0224-4907-9BA6-032CD8866BDB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5DFB0C-9434-49B5-B491-82C07A9BB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762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18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128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2123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4484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8121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0140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8331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4640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28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724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118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05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633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29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05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97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028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292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  <p:sldLayoutId id="2147483888" r:id="rId12"/>
    <p:sldLayoutId id="2147483889" r:id="rId13"/>
    <p:sldLayoutId id="2147483890" r:id="rId14"/>
    <p:sldLayoutId id="2147483891" r:id="rId15"/>
    <p:sldLayoutId id="2147483892" r:id="rId16"/>
    <p:sldLayoutId id="214748389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Chemistry – Aug </a:t>
            </a:r>
            <a:r>
              <a:rPr lang="en-US" dirty="0" smtClean="0"/>
              <a:t>26, </a:t>
            </a:r>
            <a:r>
              <a:rPr lang="en-US" dirty="0" smtClean="0"/>
              <a:t>2019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500"/>
            <a:ext cx="4266132" cy="3416300"/>
          </a:xfrm>
        </p:spPr>
        <p:txBody>
          <a:bodyPr>
            <a:normAutofit/>
          </a:bodyPr>
          <a:lstStyle/>
          <a:p>
            <a:r>
              <a:rPr lang="en-US" b="1" dirty="0"/>
              <a:t>P3 Challenge – Do </a:t>
            </a:r>
            <a:r>
              <a:rPr lang="en-US" b="1" dirty="0" smtClean="0"/>
              <a:t>Now</a:t>
            </a:r>
          </a:p>
          <a:p>
            <a:r>
              <a:rPr lang="en-US" b="1" dirty="0" smtClean="0"/>
              <a:t>Compare and contrast Systematic and Random errors</a:t>
            </a:r>
            <a:endParaRPr lang="en-US" b="1" dirty="0" smtClean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/>
              <a:t>Get out Word search for Hmk check.</a:t>
            </a:r>
            <a:endParaRPr lang="en-US" dirty="0"/>
          </a:p>
          <a:p>
            <a:pPr marL="0" indent="0">
              <a:buNone/>
            </a:pPr>
            <a:endParaRPr lang="en-US" b="1" dirty="0" smtClean="0"/>
          </a:p>
          <a:p>
            <a:endParaRPr lang="en-US" b="1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567783" y="2607491"/>
            <a:ext cx="5729172" cy="34163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Objectives</a:t>
            </a:r>
          </a:p>
          <a:p>
            <a:pPr lvl="1"/>
            <a:r>
              <a:rPr lang="en-US" b="1" dirty="0" smtClean="0"/>
              <a:t>Work Day for assignment completions</a:t>
            </a:r>
            <a:endParaRPr lang="en-US" b="1" dirty="0" smtClean="0"/>
          </a:p>
          <a:p>
            <a:pPr lvl="1"/>
            <a:r>
              <a:rPr lang="en-US" b="1" dirty="0"/>
              <a:t>Time to finish </a:t>
            </a:r>
            <a:r>
              <a:rPr lang="en-US" b="1" dirty="0" smtClean="0"/>
              <a:t>mapping</a:t>
            </a:r>
          </a:p>
          <a:p>
            <a:pPr lvl="1"/>
            <a:r>
              <a:rPr lang="en-US" b="1" dirty="0" smtClean="0"/>
              <a:t>Time to build and test your Think Tube model.</a:t>
            </a:r>
          </a:p>
          <a:p>
            <a:pPr lvl="1"/>
            <a:endParaRPr lang="en-US" b="1" dirty="0"/>
          </a:p>
          <a:p>
            <a:r>
              <a:rPr lang="en-US" b="1" dirty="0" smtClean="0"/>
              <a:t>By </a:t>
            </a:r>
            <a:r>
              <a:rPr lang="en-US" b="1" dirty="0"/>
              <a:t>end of class--</a:t>
            </a:r>
          </a:p>
          <a:p>
            <a:r>
              <a:rPr lang="en-US" b="1" dirty="0"/>
              <a:t>Hand in scavenger hunt with map.</a:t>
            </a:r>
          </a:p>
          <a:p>
            <a:r>
              <a:rPr lang="en-US" b="1" dirty="0"/>
              <a:t>Hand in Think Tube activity.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38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 possible Think Tube Models Proposed</a:t>
            </a:r>
            <a:endParaRPr lang="en-US" dirty="0"/>
          </a:p>
        </p:txBody>
      </p:sp>
      <p:grpSp>
        <p:nvGrpSpPr>
          <p:cNvPr id="41" name="Group 40"/>
          <p:cNvGrpSpPr/>
          <p:nvPr/>
        </p:nvGrpSpPr>
        <p:grpSpPr>
          <a:xfrm>
            <a:off x="7298892" y="2627197"/>
            <a:ext cx="2823260" cy="1253307"/>
            <a:chOff x="1427631" y="2538493"/>
            <a:chExt cx="2823260" cy="1253307"/>
          </a:xfrm>
        </p:grpSpPr>
        <p:grpSp>
          <p:nvGrpSpPr>
            <p:cNvPr id="12" name="Group 11"/>
            <p:cNvGrpSpPr/>
            <p:nvPr/>
          </p:nvGrpSpPr>
          <p:grpSpPr>
            <a:xfrm>
              <a:off x="1427631" y="2538493"/>
              <a:ext cx="2823260" cy="1253307"/>
              <a:chOff x="1427631" y="2538493"/>
              <a:chExt cx="2823260" cy="1253307"/>
            </a:xfrm>
          </p:grpSpPr>
          <p:sp>
            <p:nvSpPr>
              <p:cNvPr id="4" name="Rectangle 3"/>
              <p:cNvSpPr/>
              <p:nvPr/>
            </p:nvSpPr>
            <p:spPr>
              <a:xfrm>
                <a:off x="1515291" y="2847703"/>
                <a:ext cx="2717074" cy="600891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1" name="Group 10"/>
              <p:cNvGrpSpPr/>
              <p:nvPr/>
            </p:nvGrpSpPr>
            <p:grpSpPr>
              <a:xfrm>
                <a:off x="1427631" y="2538493"/>
                <a:ext cx="2823260" cy="1253307"/>
                <a:chOff x="1427631" y="2564619"/>
                <a:chExt cx="2823260" cy="1253307"/>
              </a:xfrm>
            </p:grpSpPr>
            <p:sp>
              <p:nvSpPr>
                <p:cNvPr id="7" name="TextBox 6"/>
                <p:cNvSpPr txBox="1"/>
                <p:nvPr/>
              </p:nvSpPr>
              <p:spPr>
                <a:xfrm>
                  <a:off x="1427631" y="2564619"/>
                  <a:ext cx="360337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 smtClean="0"/>
                    <a:t>A</a:t>
                  </a:r>
                  <a:endParaRPr lang="en-US" b="1" dirty="0"/>
                </a:p>
              </p:txBody>
            </p:sp>
            <p:sp>
              <p:nvSpPr>
                <p:cNvPr id="8" name="TextBox 7"/>
                <p:cNvSpPr txBox="1"/>
                <p:nvPr/>
              </p:nvSpPr>
              <p:spPr>
                <a:xfrm>
                  <a:off x="1427631" y="3448594"/>
                  <a:ext cx="360337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/>
                    <a:t>C</a:t>
                  </a:r>
                  <a:endParaRPr lang="en-US" b="1" dirty="0"/>
                </a:p>
              </p:txBody>
            </p:sp>
            <p:sp>
              <p:nvSpPr>
                <p:cNvPr id="9" name="TextBox 8"/>
                <p:cNvSpPr txBox="1"/>
                <p:nvPr/>
              </p:nvSpPr>
              <p:spPr>
                <a:xfrm>
                  <a:off x="3890554" y="2564619"/>
                  <a:ext cx="360337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/>
                    <a:t>B</a:t>
                  </a:r>
                  <a:endParaRPr lang="en-US" b="1" dirty="0"/>
                </a:p>
              </p:txBody>
            </p:sp>
            <p:sp>
              <p:nvSpPr>
                <p:cNvPr id="10" name="TextBox 9"/>
                <p:cNvSpPr txBox="1"/>
                <p:nvPr/>
              </p:nvSpPr>
              <p:spPr>
                <a:xfrm>
                  <a:off x="3890554" y="3448594"/>
                  <a:ext cx="360337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/>
                    <a:t>D</a:t>
                  </a:r>
                  <a:endParaRPr lang="en-US" b="1" dirty="0"/>
                </a:p>
              </p:txBody>
            </p:sp>
          </p:grpSp>
        </p:grpSp>
        <p:grpSp>
          <p:nvGrpSpPr>
            <p:cNvPr id="33" name="Group 32"/>
            <p:cNvGrpSpPr/>
            <p:nvPr/>
          </p:nvGrpSpPr>
          <p:grpSpPr>
            <a:xfrm>
              <a:off x="2549433" y="2907825"/>
              <a:ext cx="470263" cy="470263"/>
              <a:chOff x="2521131" y="4297680"/>
              <a:chExt cx="470263" cy="470263"/>
            </a:xfrm>
          </p:grpSpPr>
          <p:sp>
            <p:nvSpPr>
              <p:cNvPr id="34" name="Oval 33"/>
              <p:cNvSpPr/>
              <p:nvPr/>
            </p:nvSpPr>
            <p:spPr>
              <a:xfrm>
                <a:off x="2521131" y="4297680"/>
                <a:ext cx="470263" cy="470263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Oval 34"/>
              <p:cNvSpPr/>
              <p:nvPr/>
            </p:nvSpPr>
            <p:spPr>
              <a:xfrm>
                <a:off x="2608216" y="4397828"/>
                <a:ext cx="274320" cy="27432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6" name="Freeform 35"/>
            <p:cNvSpPr/>
            <p:nvPr/>
          </p:nvSpPr>
          <p:spPr>
            <a:xfrm>
              <a:off x="1567542" y="2743200"/>
              <a:ext cx="1162595" cy="822960"/>
            </a:xfrm>
            <a:custGeom>
              <a:avLst/>
              <a:gdLst>
                <a:gd name="connsiteX0" fmla="*/ 0 w 1162595"/>
                <a:gd name="connsiteY0" fmla="*/ 0 h 822960"/>
                <a:gd name="connsiteX1" fmla="*/ 1162595 w 1162595"/>
                <a:gd name="connsiteY1" fmla="*/ 431074 h 822960"/>
                <a:gd name="connsiteX2" fmla="*/ 0 w 1162595"/>
                <a:gd name="connsiteY2" fmla="*/ 822960 h 822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62595" h="822960">
                  <a:moveTo>
                    <a:pt x="0" y="0"/>
                  </a:moveTo>
                  <a:cubicBezTo>
                    <a:pt x="581297" y="146957"/>
                    <a:pt x="1162595" y="293914"/>
                    <a:pt x="1162595" y="431074"/>
                  </a:cubicBezTo>
                  <a:cubicBezTo>
                    <a:pt x="1162595" y="568234"/>
                    <a:pt x="581297" y="695597"/>
                    <a:pt x="0" y="822960"/>
                  </a:cubicBezTo>
                </a:path>
              </a:pathLst>
            </a:cu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Freeform 39"/>
            <p:cNvSpPr/>
            <p:nvPr/>
          </p:nvSpPr>
          <p:spPr>
            <a:xfrm flipH="1">
              <a:off x="2858281" y="2723159"/>
              <a:ext cx="1162595" cy="822960"/>
            </a:xfrm>
            <a:custGeom>
              <a:avLst/>
              <a:gdLst>
                <a:gd name="connsiteX0" fmla="*/ 0 w 1162595"/>
                <a:gd name="connsiteY0" fmla="*/ 0 h 822960"/>
                <a:gd name="connsiteX1" fmla="*/ 1162595 w 1162595"/>
                <a:gd name="connsiteY1" fmla="*/ 431074 h 822960"/>
                <a:gd name="connsiteX2" fmla="*/ 0 w 1162595"/>
                <a:gd name="connsiteY2" fmla="*/ 822960 h 822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62595" h="822960">
                  <a:moveTo>
                    <a:pt x="0" y="0"/>
                  </a:moveTo>
                  <a:cubicBezTo>
                    <a:pt x="581297" y="146957"/>
                    <a:pt x="1162595" y="293914"/>
                    <a:pt x="1162595" y="431074"/>
                  </a:cubicBezTo>
                  <a:cubicBezTo>
                    <a:pt x="1162595" y="568234"/>
                    <a:pt x="581297" y="695597"/>
                    <a:pt x="0" y="822960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1643662" y="2548820"/>
            <a:ext cx="2823260" cy="1253307"/>
            <a:chOff x="7597654" y="2673894"/>
            <a:chExt cx="2823260" cy="1253307"/>
          </a:xfrm>
        </p:grpSpPr>
        <p:grpSp>
          <p:nvGrpSpPr>
            <p:cNvPr id="20" name="Group 19"/>
            <p:cNvGrpSpPr/>
            <p:nvPr/>
          </p:nvGrpSpPr>
          <p:grpSpPr>
            <a:xfrm>
              <a:off x="7597654" y="2673894"/>
              <a:ext cx="2823260" cy="1253307"/>
              <a:chOff x="1427631" y="2538493"/>
              <a:chExt cx="2823260" cy="1253307"/>
            </a:xfrm>
          </p:grpSpPr>
          <p:sp>
            <p:nvSpPr>
              <p:cNvPr id="21" name="Rectangle 20"/>
              <p:cNvSpPr/>
              <p:nvPr/>
            </p:nvSpPr>
            <p:spPr>
              <a:xfrm>
                <a:off x="1515291" y="2847703"/>
                <a:ext cx="2717074" cy="600891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2" name="Group 21"/>
              <p:cNvGrpSpPr/>
              <p:nvPr/>
            </p:nvGrpSpPr>
            <p:grpSpPr>
              <a:xfrm>
                <a:off x="1427631" y="2538493"/>
                <a:ext cx="2823260" cy="1253307"/>
                <a:chOff x="1427631" y="2564619"/>
                <a:chExt cx="2823260" cy="1253307"/>
              </a:xfrm>
            </p:grpSpPr>
            <p:sp>
              <p:nvSpPr>
                <p:cNvPr id="23" name="TextBox 22"/>
                <p:cNvSpPr txBox="1"/>
                <p:nvPr/>
              </p:nvSpPr>
              <p:spPr>
                <a:xfrm>
                  <a:off x="1427631" y="2564619"/>
                  <a:ext cx="360337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 smtClean="0"/>
                    <a:t>A</a:t>
                  </a:r>
                  <a:endParaRPr lang="en-US" b="1" dirty="0"/>
                </a:p>
              </p:txBody>
            </p:sp>
            <p:sp>
              <p:nvSpPr>
                <p:cNvPr id="24" name="TextBox 23"/>
                <p:cNvSpPr txBox="1"/>
                <p:nvPr/>
              </p:nvSpPr>
              <p:spPr>
                <a:xfrm>
                  <a:off x="1427631" y="3448594"/>
                  <a:ext cx="360337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/>
                    <a:t>C</a:t>
                  </a:r>
                  <a:endParaRPr lang="en-US" b="1" dirty="0"/>
                </a:p>
              </p:txBody>
            </p:sp>
            <p:sp>
              <p:nvSpPr>
                <p:cNvPr id="25" name="TextBox 24"/>
                <p:cNvSpPr txBox="1"/>
                <p:nvPr/>
              </p:nvSpPr>
              <p:spPr>
                <a:xfrm>
                  <a:off x="3890554" y="2564619"/>
                  <a:ext cx="360337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/>
                    <a:t>B</a:t>
                  </a:r>
                  <a:endParaRPr lang="en-US" b="1" dirty="0"/>
                </a:p>
              </p:txBody>
            </p:sp>
            <p:sp>
              <p:nvSpPr>
                <p:cNvPr id="26" name="TextBox 25"/>
                <p:cNvSpPr txBox="1"/>
                <p:nvPr/>
              </p:nvSpPr>
              <p:spPr>
                <a:xfrm>
                  <a:off x="3890554" y="3448594"/>
                  <a:ext cx="360337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/>
                    <a:t>D</a:t>
                  </a:r>
                  <a:endParaRPr lang="en-US" b="1" dirty="0"/>
                </a:p>
              </p:txBody>
            </p:sp>
          </p:grpSp>
        </p:grpSp>
        <p:grpSp>
          <p:nvGrpSpPr>
            <p:cNvPr id="29" name="Group 28"/>
            <p:cNvGrpSpPr/>
            <p:nvPr/>
          </p:nvGrpSpPr>
          <p:grpSpPr>
            <a:xfrm>
              <a:off x="8802453" y="3056289"/>
              <a:ext cx="470263" cy="470263"/>
              <a:chOff x="2521131" y="4297680"/>
              <a:chExt cx="470263" cy="470263"/>
            </a:xfrm>
          </p:grpSpPr>
          <p:sp>
            <p:nvSpPr>
              <p:cNvPr id="27" name="Oval 26"/>
              <p:cNvSpPr/>
              <p:nvPr/>
            </p:nvSpPr>
            <p:spPr>
              <a:xfrm>
                <a:off x="2521131" y="4297680"/>
                <a:ext cx="470263" cy="470263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2608216" y="4397828"/>
                <a:ext cx="274320" cy="27432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2" name="Freeform 41"/>
            <p:cNvSpPr/>
            <p:nvPr/>
          </p:nvSpPr>
          <p:spPr>
            <a:xfrm>
              <a:off x="7772400" y="2873829"/>
              <a:ext cx="2468880" cy="353897"/>
            </a:xfrm>
            <a:custGeom>
              <a:avLst/>
              <a:gdLst>
                <a:gd name="connsiteX0" fmla="*/ 0 w 1907177"/>
                <a:gd name="connsiteY0" fmla="*/ 0 h 326593"/>
                <a:gd name="connsiteX1" fmla="*/ 901337 w 1907177"/>
                <a:gd name="connsiteY1" fmla="*/ 326571 h 326593"/>
                <a:gd name="connsiteX2" fmla="*/ 1907177 w 1907177"/>
                <a:gd name="connsiteY2" fmla="*/ 13063 h 3265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07177" h="326593">
                  <a:moveTo>
                    <a:pt x="0" y="0"/>
                  </a:moveTo>
                  <a:cubicBezTo>
                    <a:pt x="291737" y="162197"/>
                    <a:pt x="583474" y="324394"/>
                    <a:pt x="901337" y="326571"/>
                  </a:cubicBezTo>
                  <a:cubicBezTo>
                    <a:pt x="1219200" y="328748"/>
                    <a:pt x="1563188" y="170905"/>
                    <a:pt x="1907177" y="13063"/>
                  </a:cubicBezTo>
                </a:path>
              </a:pathLst>
            </a:cu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Freeform 42"/>
            <p:cNvSpPr/>
            <p:nvPr/>
          </p:nvSpPr>
          <p:spPr>
            <a:xfrm flipV="1">
              <a:off x="7820296" y="3378925"/>
              <a:ext cx="2468880" cy="353897"/>
            </a:xfrm>
            <a:custGeom>
              <a:avLst/>
              <a:gdLst>
                <a:gd name="connsiteX0" fmla="*/ 0 w 1907177"/>
                <a:gd name="connsiteY0" fmla="*/ 0 h 326593"/>
                <a:gd name="connsiteX1" fmla="*/ 901337 w 1907177"/>
                <a:gd name="connsiteY1" fmla="*/ 326571 h 326593"/>
                <a:gd name="connsiteX2" fmla="*/ 1907177 w 1907177"/>
                <a:gd name="connsiteY2" fmla="*/ 13063 h 3265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07177" h="326593">
                  <a:moveTo>
                    <a:pt x="0" y="0"/>
                  </a:moveTo>
                  <a:cubicBezTo>
                    <a:pt x="291737" y="162197"/>
                    <a:pt x="583474" y="324394"/>
                    <a:pt x="901337" y="326571"/>
                  </a:cubicBezTo>
                  <a:cubicBezTo>
                    <a:pt x="1219200" y="328748"/>
                    <a:pt x="1563188" y="170905"/>
                    <a:pt x="1907177" y="13063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4466922" y="4454379"/>
            <a:ext cx="2823260" cy="1253307"/>
            <a:chOff x="4466922" y="4454379"/>
            <a:chExt cx="2823260" cy="1253307"/>
          </a:xfrm>
        </p:grpSpPr>
        <p:grpSp>
          <p:nvGrpSpPr>
            <p:cNvPr id="13" name="Group 12"/>
            <p:cNvGrpSpPr/>
            <p:nvPr/>
          </p:nvGrpSpPr>
          <p:grpSpPr>
            <a:xfrm>
              <a:off x="4466922" y="4454379"/>
              <a:ext cx="2823260" cy="1253307"/>
              <a:chOff x="1427631" y="2538493"/>
              <a:chExt cx="2823260" cy="1253307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515291" y="2847703"/>
                <a:ext cx="2717074" cy="600891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5" name="Group 14"/>
              <p:cNvGrpSpPr/>
              <p:nvPr/>
            </p:nvGrpSpPr>
            <p:grpSpPr>
              <a:xfrm>
                <a:off x="1427631" y="2538493"/>
                <a:ext cx="2823260" cy="1253307"/>
                <a:chOff x="1427631" y="2564619"/>
                <a:chExt cx="2823260" cy="1253307"/>
              </a:xfrm>
            </p:grpSpPr>
            <p:sp>
              <p:nvSpPr>
                <p:cNvPr id="16" name="TextBox 15"/>
                <p:cNvSpPr txBox="1"/>
                <p:nvPr/>
              </p:nvSpPr>
              <p:spPr>
                <a:xfrm>
                  <a:off x="1427631" y="2564619"/>
                  <a:ext cx="360337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 smtClean="0"/>
                    <a:t>A</a:t>
                  </a:r>
                  <a:endParaRPr lang="en-US" b="1" dirty="0"/>
                </a:p>
              </p:txBody>
            </p:sp>
            <p:sp>
              <p:nvSpPr>
                <p:cNvPr id="17" name="TextBox 16"/>
                <p:cNvSpPr txBox="1"/>
                <p:nvPr/>
              </p:nvSpPr>
              <p:spPr>
                <a:xfrm>
                  <a:off x="1427631" y="3448594"/>
                  <a:ext cx="360337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/>
                    <a:t>C</a:t>
                  </a:r>
                  <a:endParaRPr lang="en-US" b="1" dirty="0"/>
                </a:p>
              </p:txBody>
            </p:sp>
            <p:sp>
              <p:nvSpPr>
                <p:cNvPr id="18" name="TextBox 17"/>
                <p:cNvSpPr txBox="1"/>
                <p:nvPr/>
              </p:nvSpPr>
              <p:spPr>
                <a:xfrm>
                  <a:off x="3890554" y="2564619"/>
                  <a:ext cx="360337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/>
                    <a:t>B</a:t>
                  </a:r>
                  <a:endParaRPr lang="en-US" b="1" dirty="0"/>
                </a:p>
              </p:txBody>
            </p:sp>
            <p:sp>
              <p:nvSpPr>
                <p:cNvPr id="19" name="TextBox 18"/>
                <p:cNvSpPr txBox="1"/>
                <p:nvPr/>
              </p:nvSpPr>
              <p:spPr>
                <a:xfrm>
                  <a:off x="3890554" y="3448594"/>
                  <a:ext cx="360337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/>
                    <a:t>D</a:t>
                  </a:r>
                  <a:endParaRPr lang="en-US" b="1" dirty="0"/>
                </a:p>
              </p:txBody>
            </p:sp>
          </p:grpSp>
        </p:grpSp>
        <p:grpSp>
          <p:nvGrpSpPr>
            <p:cNvPr id="30" name="Group 29"/>
            <p:cNvGrpSpPr/>
            <p:nvPr/>
          </p:nvGrpSpPr>
          <p:grpSpPr>
            <a:xfrm>
              <a:off x="5646161" y="4804563"/>
              <a:ext cx="470263" cy="470263"/>
              <a:chOff x="2521131" y="4297680"/>
              <a:chExt cx="470263" cy="470263"/>
            </a:xfrm>
          </p:grpSpPr>
          <p:sp>
            <p:nvSpPr>
              <p:cNvPr id="31" name="Oval 30"/>
              <p:cNvSpPr/>
              <p:nvPr/>
            </p:nvSpPr>
            <p:spPr>
              <a:xfrm>
                <a:off x="2521131" y="4297680"/>
                <a:ext cx="470263" cy="470263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Oval 31"/>
              <p:cNvSpPr/>
              <p:nvPr/>
            </p:nvSpPr>
            <p:spPr>
              <a:xfrm>
                <a:off x="2608216" y="4397828"/>
                <a:ext cx="274320" cy="27432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4647090" y="4673934"/>
              <a:ext cx="2495006" cy="849086"/>
            </a:xfrm>
            <a:custGeom>
              <a:avLst/>
              <a:gdLst>
                <a:gd name="connsiteX0" fmla="*/ 0 w 2495006"/>
                <a:gd name="connsiteY0" fmla="*/ 0 h 849086"/>
                <a:gd name="connsiteX1" fmla="*/ 261257 w 2495006"/>
                <a:gd name="connsiteY1" fmla="*/ 248194 h 849086"/>
                <a:gd name="connsiteX2" fmla="*/ 1293223 w 2495006"/>
                <a:gd name="connsiteY2" fmla="*/ 352697 h 849086"/>
                <a:gd name="connsiteX3" fmla="*/ 2325189 w 2495006"/>
                <a:gd name="connsiteY3" fmla="*/ 522514 h 849086"/>
                <a:gd name="connsiteX4" fmla="*/ 2495006 w 2495006"/>
                <a:gd name="connsiteY4" fmla="*/ 849086 h 8490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95006" h="849086">
                  <a:moveTo>
                    <a:pt x="0" y="0"/>
                  </a:moveTo>
                  <a:cubicBezTo>
                    <a:pt x="22860" y="94705"/>
                    <a:pt x="45720" y="189411"/>
                    <a:pt x="261257" y="248194"/>
                  </a:cubicBezTo>
                  <a:cubicBezTo>
                    <a:pt x="476794" y="306977"/>
                    <a:pt x="949234" y="306977"/>
                    <a:pt x="1293223" y="352697"/>
                  </a:cubicBezTo>
                  <a:cubicBezTo>
                    <a:pt x="1637212" y="398417"/>
                    <a:pt x="2124892" y="439783"/>
                    <a:pt x="2325189" y="522514"/>
                  </a:cubicBezTo>
                  <a:cubicBezTo>
                    <a:pt x="2525486" y="605246"/>
                    <a:pt x="2455818" y="809897"/>
                    <a:pt x="2495006" y="849086"/>
                  </a:cubicBezTo>
                </a:path>
              </a:pathLst>
            </a:cu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 flipV="1">
              <a:off x="4577419" y="4565074"/>
              <a:ext cx="2495006" cy="849086"/>
            </a:xfrm>
            <a:custGeom>
              <a:avLst/>
              <a:gdLst>
                <a:gd name="connsiteX0" fmla="*/ 0 w 2495006"/>
                <a:gd name="connsiteY0" fmla="*/ 0 h 849086"/>
                <a:gd name="connsiteX1" fmla="*/ 261257 w 2495006"/>
                <a:gd name="connsiteY1" fmla="*/ 248194 h 849086"/>
                <a:gd name="connsiteX2" fmla="*/ 1293223 w 2495006"/>
                <a:gd name="connsiteY2" fmla="*/ 352697 h 849086"/>
                <a:gd name="connsiteX3" fmla="*/ 2325189 w 2495006"/>
                <a:gd name="connsiteY3" fmla="*/ 522514 h 849086"/>
                <a:gd name="connsiteX4" fmla="*/ 2495006 w 2495006"/>
                <a:gd name="connsiteY4" fmla="*/ 849086 h 8490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95006" h="849086">
                  <a:moveTo>
                    <a:pt x="0" y="0"/>
                  </a:moveTo>
                  <a:cubicBezTo>
                    <a:pt x="22860" y="94705"/>
                    <a:pt x="45720" y="189411"/>
                    <a:pt x="261257" y="248194"/>
                  </a:cubicBezTo>
                  <a:cubicBezTo>
                    <a:pt x="476794" y="306977"/>
                    <a:pt x="949234" y="306977"/>
                    <a:pt x="1293223" y="352697"/>
                  </a:cubicBezTo>
                  <a:cubicBezTo>
                    <a:pt x="1637212" y="398417"/>
                    <a:pt x="2124892" y="439783"/>
                    <a:pt x="2325189" y="522514"/>
                  </a:cubicBezTo>
                  <a:cubicBezTo>
                    <a:pt x="2525486" y="605246"/>
                    <a:pt x="2455818" y="809897"/>
                    <a:pt x="2495006" y="849086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8" name="TextBox 47"/>
          <p:cNvSpPr txBox="1"/>
          <p:nvPr/>
        </p:nvSpPr>
        <p:spPr>
          <a:xfrm>
            <a:off x="849086" y="4140926"/>
            <a:ext cx="322163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Construct one or all and </a:t>
            </a:r>
          </a:p>
          <a:p>
            <a:r>
              <a:rPr lang="en-US" dirty="0" smtClean="0"/>
              <a:t>test with the demos.</a:t>
            </a:r>
          </a:p>
          <a:p>
            <a:endParaRPr lang="en-US" dirty="0" smtClean="0"/>
          </a:p>
          <a:p>
            <a:r>
              <a:rPr lang="en-US" dirty="0" smtClean="0"/>
              <a:t>Perhaps all three will be successful.</a:t>
            </a:r>
          </a:p>
          <a:p>
            <a:endParaRPr lang="en-US" dirty="0"/>
          </a:p>
          <a:p>
            <a:r>
              <a:rPr lang="en-US" dirty="0" smtClean="0"/>
              <a:t>Perhaps only one will work.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958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Slip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How did you decide who gets the Tube? And who did get it in your group?</a:t>
            </a:r>
          </a:p>
          <a:p>
            <a:endParaRPr lang="en-US" b="1" dirty="0"/>
          </a:p>
          <a:p>
            <a:r>
              <a:rPr lang="en-US" b="1" dirty="0" smtClean="0"/>
              <a:t>What’s due? </a:t>
            </a:r>
          </a:p>
          <a:p>
            <a:pPr lvl="1"/>
            <a:r>
              <a:rPr lang="en-US" b="1" dirty="0" smtClean="0"/>
              <a:t>Hand in the Scavenger Hunt and Lab map</a:t>
            </a:r>
          </a:p>
          <a:p>
            <a:pPr lvl="1"/>
            <a:r>
              <a:rPr lang="en-US" b="1" dirty="0" smtClean="0"/>
              <a:t>Hand in the Think Tube Activity</a:t>
            </a:r>
          </a:p>
          <a:p>
            <a:r>
              <a:rPr lang="en-US" b="1" dirty="0" smtClean="0"/>
              <a:t>What’s Next?</a:t>
            </a:r>
          </a:p>
          <a:p>
            <a:pPr lvl="1"/>
            <a:r>
              <a:rPr lang="en-US" b="1" dirty="0" smtClean="0"/>
              <a:t>Significant figures </a:t>
            </a:r>
            <a:r>
              <a:rPr lang="en-US" b="1" smtClean="0"/>
              <a:t>and Measurement; Read p10-15</a:t>
            </a:r>
            <a:endParaRPr lang="en-US" b="1" dirty="0" smtClean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586972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19048</TotalTime>
  <Words>152</Words>
  <Application>Microsoft Office PowerPoint</Application>
  <PresentationFormat>Widescreen</PresentationFormat>
  <Paragraphs>41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Century Gothic</vt:lpstr>
      <vt:lpstr>Wingdings 3</vt:lpstr>
      <vt:lpstr>Ion Boardroom</vt:lpstr>
      <vt:lpstr>Chemistry – Aug 26, 2019</vt:lpstr>
      <vt:lpstr>3 possible Think Tube Models Proposed</vt:lpstr>
      <vt:lpstr>Exit Slip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93</cp:revision>
  <dcterms:created xsi:type="dcterms:W3CDTF">2015-08-11T02:33:52Z</dcterms:created>
  <dcterms:modified xsi:type="dcterms:W3CDTF">2019-08-26T12:06:51Z</dcterms:modified>
</cp:coreProperties>
</file>