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796" autoAdjust="0"/>
  </p:normalViewPr>
  <p:slideViewPr>
    <p:cSldViewPr snapToGrid="0">
      <p:cViewPr varScale="1">
        <p:scale>
          <a:sx n="73" d="100"/>
          <a:sy n="73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Aug </a:t>
            </a:r>
            <a:r>
              <a:rPr lang="en-US" dirty="0" smtClean="0"/>
              <a:t>26,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4266132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</a:t>
            </a:r>
            <a:r>
              <a:rPr lang="en-US" b="1" dirty="0" smtClean="0"/>
              <a:t>Now</a:t>
            </a:r>
          </a:p>
          <a:p>
            <a:r>
              <a:rPr lang="en-US" b="1" dirty="0" smtClean="0"/>
              <a:t>Compare and contrast Systematic and Random errors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Get out Word search for Hmk check.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7783" y="2607491"/>
            <a:ext cx="5729172" cy="341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Work Day for assignment completions</a:t>
            </a:r>
            <a:endParaRPr lang="en-US" b="1" dirty="0" smtClean="0"/>
          </a:p>
          <a:p>
            <a:pPr lvl="1"/>
            <a:r>
              <a:rPr lang="en-US" b="1" dirty="0"/>
              <a:t>Time to finish </a:t>
            </a:r>
            <a:r>
              <a:rPr lang="en-US" b="1" dirty="0" smtClean="0"/>
              <a:t>mapping</a:t>
            </a:r>
          </a:p>
          <a:p>
            <a:pPr lvl="1"/>
            <a:r>
              <a:rPr lang="en-US" b="1" dirty="0" smtClean="0"/>
              <a:t>Time to build and test your Think Tube model.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By </a:t>
            </a:r>
            <a:r>
              <a:rPr lang="en-US" b="1" dirty="0"/>
              <a:t>end of class--</a:t>
            </a:r>
          </a:p>
          <a:p>
            <a:r>
              <a:rPr lang="en-US" b="1" dirty="0"/>
              <a:t>Hand in scavenger hunt with map.</a:t>
            </a:r>
          </a:p>
          <a:p>
            <a:r>
              <a:rPr lang="en-US" b="1" dirty="0"/>
              <a:t>Hand in Think Tube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possible Think Tube Models Proposed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7298892" y="2627197"/>
            <a:ext cx="2823260" cy="1253307"/>
            <a:chOff x="1427631" y="2538493"/>
            <a:chExt cx="2823260" cy="1253307"/>
          </a:xfrm>
        </p:grpSpPr>
        <p:grpSp>
          <p:nvGrpSpPr>
            <p:cNvPr id="12" name="Group 11"/>
            <p:cNvGrpSpPr/>
            <p:nvPr/>
          </p:nvGrpSpPr>
          <p:grpSpPr>
            <a:xfrm>
              <a:off x="1427631" y="2538493"/>
              <a:ext cx="2823260" cy="1253307"/>
              <a:chOff x="1427631" y="2538493"/>
              <a:chExt cx="2823260" cy="125330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  <a:endParaRPr lang="en-US" b="1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  <a:endParaRPr lang="en-US" b="1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  <a:endParaRPr lang="en-US" b="1" dirty="0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2549433" y="2907825"/>
              <a:ext cx="470263" cy="470263"/>
              <a:chOff x="2521131" y="4297680"/>
              <a:chExt cx="470263" cy="47026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1567542" y="2743200"/>
              <a:ext cx="1162595" cy="822960"/>
            </a:xfrm>
            <a:custGeom>
              <a:avLst/>
              <a:gdLst>
                <a:gd name="connsiteX0" fmla="*/ 0 w 1162595"/>
                <a:gd name="connsiteY0" fmla="*/ 0 h 822960"/>
                <a:gd name="connsiteX1" fmla="*/ 1162595 w 1162595"/>
                <a:gd name="connsiteY1" fmla="*/ 431074 h 822960"/>
                <a:gd name="connsiteX2" fmla="*/ 0 w 1162595"/>
                <a:gd name="connsiteY2" fmla="*/ 82296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2595" h="822960">
                  <a:moveTo>
                    <a:pt x="0" y="0"/>
                  </a:moveTo>
                  <a:cubicBezTo>
                    <a:pt x="581297" y="146957"/>
                    <a:pt x="1162595" y="293914"/>
                    <a:pt x="1162595" y="431074"/>
                  </a:cubicBezTo>
                  <a:cubicBezTo>
                    <a:pt x="1162595" y="568234"/>
                    <a:pt x="581297" y="695597"/>
                    <a:pt x="0" y="82296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flipH="1">
              <a:off x="2858281" y="2723159"/>
              <a:ext cx="1162595" cy="822960"/>
            </a:xfrm>
            <a:custGeom>
              <a:avLst/>
              <a:gdLst>
                <a:gd name="connsiteX0" fmla="*/ 0 w 1162595"/>
                <a:gd name="connsiteY0" fmla="*/ 0 h 822960"/>
                <a:gd name="connsiteX1" fmla="*/ 1162595 w 1162595"/>
                <a:gd name="connsiteY1" fmla="*/ 431074 h 822960"/>
                <a:gd name="connsiteX2" fmla="*/ 0 w 1162595"/>
                <a:gd name="connsiteY2" fmla="*/ 82296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2595" h="822960">
                  <a:moveTo>
                    <a:pt x="0" y="0"/>
                  </a:moveTo>
                  <a:cubicBezTo>
                    <a:pt x="581297" y="146957"/>
                    <a:pt x="1162595" y="293914"/>
                    <a:pt x="1162595" y="431074"/>
                  </a:cubicBezTo>
                  <a:cubicBezTo>
                    <a:pt x="1162595" y="568234"/>
                    <a:pt x="581297" y="695597"/>
                    <a:pt x="0" y="82296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43662" y="2548820"/>
            <a:ext cx="2823260" cy="1253307"/>
            <a:chOff x="7597654" y="2673894"/>
            <a:chExt cx="2823260" cy="1253307"/>
          </a:xfrm>
        </p:grpSpPr>
        <p:grpSp>
          <p:nvGrpSpPr>
            <p:cNvPr id="20" name="Group 19"/>
            <p:cNvGrpSpPr/>
            <p:nvPr/>
          </p:nvGrpSpPr>
          <p:grpSpPr>
            <a:xfrm>
              <a:off x="7597654" y="2673894"/>
              <a:ext cx="2823260" cy="1253307"/>
              <a:chOff x="1427631" y="2538493"/>
              <a:chExt cx="2823260" cy="125330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  <a:endParaRPr lang="en-US" b="1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  <a:endParaRPr lang="en-US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  <a:endParaRPr lang="en-US" b="1" dirty="0"/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8802453" y="3056289"/>
              <a:ext cx="470263" cy="470263"/>
              <a:chOff x="2521131" y="4297680"/>
              <a:chExt cx="470263" cy="47026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7772400" y="2873829"/>
              <a:ext cx="2468880" cy="353897"/>
            </a:xfrm>
            <a:custGeom>
              <a:avLst/>
              <a:gdLst>
                <a:gd name="connsiteX0" fmla="*/ 0 w 1907177"/>
                <a:gd name="connsiteY0" fmla="*/ 0 h 326593"/>
                <a:gd name="connsiteX1" fmla="*/ 901337 w 1907177"/>
                <a:gd name="connsiteY1" fmla="*/ 326571 h 326593"/>
                <a:gd name="connsiteX2" fmla="*/ 1907177 w 1907177"/>
                <a:gd name="connsiteY2" fmla="*/ 13063 h 32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7177" h="326593">
                  <a:moveTo>
                    <a:pt x="0" y="0"/>
                  </a:moveTo>
                  <a:cubicBezTo>
                    <a:pt x="291737" y="162197"/>
                    <a:pt x="583474" y="324394"/>
                    <a:pt x="901337" y="326571"/>
                  </a:cubicBezTo>
                  <a:cubicBezTo>
                    <a:pt x="1219200" y="328748"/>
                    <a:pt x="1563188" y="170905"/>
                    <a:pt x="1907177" y="1306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V="1">
              <a:off x="7820296" y="3378925"/>
              <a:ext cx="2468880" cy="353897"/>
            </a:xfrm>
            <a:custGeom>
              <a:avLst/>
              <a:gdLst>
                <a:gd name="connsiteX0" fmla="*/ 0 w 1907177"/>
                <a:gd name="connsiteY0" fmla="*/ 0 h 326593"/>
                <a:gd name="connsiteX1" fmla="*/ 901337 w 1907177"/>
                <a:gd name="connsiteY1" fmla="*/ 326571 h 326593"/>
                <a:gd name="connsiteX2" fmla="*/ 1907177 w 1907177"/>
                <a:gd name="connsiteY2" fmla="*/ 13063 h 32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7177" h="326593">
                  <a:moveTo>
                    <a:pt x="0" y="0"/>
                  </a:moveTo>
                  <a:cubicBezTo>
                    <a:pt x="291737" y="162197"/>
                    <a:pt x="583474" y="324394"/>
                    <a:pt x="901337" y="326571"/>
                  </a:cubicBezTo>
                  <a:cubicBezTo>
                    <a:pt x="1219200" y="328748"/>
                    <a:pt x="1563188" y="170905"/>
                    <a:pt x="1907177" y="130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66922" y="4454379"/>
            <a:ext cx="2823260" cy="1253307"/>
            <a:chOff x="4466922" y="4454379"/>
            <a:chExt cx="2823260" cy="1253307"/>
          </a:xfrm>
        </p:grpSpPr>
        <p:grpSp>
          <p:nvGrpSpPr>
            <p:cNvPr id="13" name="Group 12"/>
            <p:cNvGrpSpPr/>
            <p:nvPr/>
          </p:nvGrpSpPr>
          <p:grpSpPr>
            <a:xfrm>
              <a:off x="4466922" y="4454379"/>
              <a:ext cx="2823260" cy="1253307"/>
              <a:chOff x="1427631" y="2538493"/>
              <a:chExt cx="2823260" cy="125330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  <a:endParaRPr lang="en-US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  <a:endParaRPr lang="en-US" b="1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  <a:endParaRPr lang="en-US" b="1" dirty="0"/>
                </a:p>
              </p:txBody>
            </p:sp>
          </p:grpSp>
        </p:grpSp>
        <p:grpSp>
          <p:nvGrpSpPr>
            <p:cNvPr id="30" name="Group 29"/>
            <p:cNvGrpSpPr/>
            <p:nvPr/>
          </p:nvGrpSpPr>
          <p:grpSpPr>
            <a:xfrm>
              <a:off x="5646161" y="4804563"/>
              <a:ext cx="470263" cy="470263"/>
              <a:chOff x="2521131" y="4297680"/>
              <a:chExt cx="470263" cy="470263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4647090" y="4673934"/>
              <a:ext cx="2495006" cy="849086"/>
            </a:xfrm>
            <a:custGeom>
              <a:avLst/>
              <a:gdLst>
                <a:gd name="connsiteX0" fmla="*/ 0 w 2495006"/>
                <a:gd name="connsiteY0" fmla="*/ 0 h 849086"/>
                <a:gd name="connsiteX1" fmla="*/ 261257 w 2495006"/>
                <a:gd name="connsiteY1" fmla="*/ 248194 h 849086"/>
                <a:gd name="connsiteX2" fmla="*/ 1293223 w 2495006"/>
                <a:gd name="connsiteY2" fmla="*/ 352697 h 849086"/>
                <a:gd name="connsiteX3" fmla="*/ 2325189 w 2495006"/>
                <a:gd name="connsiteY3" fmla="*/ 522514 h 849086"/>
                <a:gd name="connsiteX4" fmla="*/ 2495006 w 2495006"/>
                <a:gd name="connsiteY4" fmla="*/ 849086 h 8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5006" h="849086">
                  <a:moveTo>
                    <a:pt x="0" y="0"/>
                  </a:moveTo>
                  <a:cubicBezTo>
                    <a:pt x="22860" y="94705"/>
                    <a:pt x="45720" y="189411"/>
                    <a:pt x="261257" y="248194"/>
                  </a:cubicBezTo>
                  <a:cubicBezTo>
                    <a:pt x="476794" y="306977"/>
                    <a:pt x="949234" y="306977"/>
                    <a:pt x="1293223" y="352697"/>
                  </a:cubicBezTo>
                  <a:cubicBezTo>
                    <a:pt x="1637212" y="398417"/>
                    <a:pt x="2124892" y="439783"/>
                    <a:pt x="2325189" y="522514"/>
                  </a:cubicBezTo>
                  <a:cubicBezTo>
                    <a:pt x="2525486" y="605246"/>
                    <a:pt x="2455818" y="809897"/>
                    <a:pt x="2495006" y="849086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flipV="1">
              <a:off x="4577419" y="4565074"/>
              <a:ext cx="2495006" cy="849086"/>
            </a:xfrm>
            <a:custGeom>
              <a:avLst/>
              <a:gdLst>
                <a:gd name="connsiteX0" fmla="*/ 0 w 2495006"/>
                <a:gd name="connsiteY0" fmla="*/ 0 h 849086"/>
                <a:gd name="connsiteX1" fmla="*/ 261257 w 2495006"/>
                <a:gd name="connsiteY1" fmla="*/ 248194 h 849086"/>
                <a:gd name="connsiteX2" fmla="*/ 1293223 w 2495006"/>
                <a:gd name="connsiteY2" fmla="*/ 352697 h 849086"/>
                <a:gd name="connsiteX3" fmla="*/ 2325189 w 2495006"/>
                <a:gd name="connsiteY3" fmla="*/ 522514 h 849086"/>
                <a:gd name="connsiteX4" fmla="*/ 2495006 w 2495006"/>
                <a:gd name="connsiteY4" fmla="*/ 849086 h 8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5006" h="849086">
                  <a:moveTo>
                    <a:pt x="0" y="0"/>
                  </a:moveTo>
                  <a:cubicBezTo>
                    <a:pt x="22860" y="94705"/>
                    <a:pt x="45720" y="189411"/>
                    <a:pt x="261257" y="248194"/>
                  </a:cubicBezTo>
                  <a:cubicBezTo>
                    <a:pt x="476794" y="306977"/>
                    <a:pt x="949234" y="306977"/>
                    <a:pt x="1293223" y="352697"/>
                  </a:cubicBezTo>
                  <a:cubicBezTo>
                    <a:pt x="1637212" y="398417"/>
                    <a:pt x="2124892" y="439783"/>
                    <a:pt x="2325189" y="522514"/>
                  </a:cubicBezTo>
                  <a:cubicBezTo>
                    <a:pt x="2525486" y="605246"/>
                    <a:pt x="2455818" y="809897"/>
                    <a:pt x="2495006" y="84908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49086" y="4140926"/>
            <a:ext cx="3221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one or all and </a:t>
            </a:r>
          </a:p>
          <a:p>
            <a:r>
              <a:rPr lang="en-US" dirty="0" smtClean="0"/>
              <a:t>test with the demos.</a:t>
            </a:r>
          </a:p>
          <a:p>
            <a:endParaRPr lang="en-US" dirty="0" smtClean="0"/>
          </a:p>
          <a:p>
            <a:r>
              <a:rPr lang="en-US" dirty="0" smtClean="0"/>
              <a:t>Perhaps all three will be successful.</a:t>
            </a:r>
          </a:p>
          <a:p>
            <a:endParaRPr lang="en-US" dirty="0"/>
          </a:p>
          <a:p>
            <a:r>
              <a:rPr lang="en-US" dirty="0" smtClean="0"/>
              <a:t>Perhaps only one will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did you decide who gets the Tube? And who did get it in your group?</a:t>
            </a:r>
          </a:p>
          <a:p>
            <a:endParaRPr lang="en-US" b="1" dirty="0"/>
          </a:p>
          <a:p>
            <a:r>
              <a:rPr lang="en-US" b="1" dirty="0" smtClean="0"/>
              <a:t>What’s due? </a:t>
            </a:r>
          </a:p>
          <a:p>
            <a:pPr lvl="1"/>
            <a:r>
              <a:rPr lang="en-US" b="1" dirty="0" smtClean="0"/>
              <a:t>Hand in the Scavenger Hunt and Lab map</a:t>
            </a:r>
          </a:p>
          <a:p>
            <a:pPr lvl="1"/>
            <a:r>
              <a:rPr lang="en-US" b="1" dirty="0" smtClean="0"/>
              <a:t>Hand in the Think Tube Activity</a:t>
            </a:r>
          </a:p>
          <a:p>
            <a:r>
              <a:rPr lang="en-US" b="1" dirty="0" smtClean="0"/>
              <a:t>What’s Next?</a:t>
            </a:r>
          </a:p>
          <a:p>
            <a:pPr lvl="1"/>
            <a:r>
              <a:rPr lang="en-US" b="1" dirty="0" smtClean="0"/>
              <a:t>Significant figures </a:t>
            </a:r>
            <a:r>
              <a:rPr lang="en-US" b="1" smtClean="0"/>
              <a:t>and Measurement; Read p10-15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869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19048</TotalTime>
  <Words>152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Aug 26, 2019</vt:lpstr>
      <vt:lpstr>3 possible Think Tube Models Proposed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93</cp:revision>
  <dcterms:created xsi:type="dcterms:W3CDTF">2015-08-11T02:33:52Z</dcterms:created>
  <dcterms:modified xsi:type="dcterms:W3CDTF">2019-08-26T12:06:51Z</dcterms:modified>
</cp:coreProperties>
</file>